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7E2A3-EEFD-40F6-ADDF-CAB3E7F246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53CE4F-3028-4147-A2E5-4BD75BBCFF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4F0C50-5D77-4CCE-84E7-225DD4F46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5BDAC-FFFD-40E0-8B59-39139931CB50}" type="datetimeFigureOut">
              <a:rPr lang="ar-SA" smtClean="0"/>
              <a:t>22/08/1446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39A391-E7D2-4592-9903-684E75276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645460-388B-4DFF-B64A-DF876D9BA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E95E-6CED-4128-8267-577DC50C69C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85997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DA2F6-EA6B-41E9-A497-A5306BDD0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94ECBC-67A9-4B90-8BCD-B85F246BDC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7B16EF-E9D7-4537-A85A-A217D3858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5BDAC-FFFD-40E0-8B59-39139931CB50}" type="datetimeFigureOut">
              <a:rPr lang="ar-SA" smtClean="0"/>
              <a:t>22/08/1446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63AA39-AA95-4D33-A4BB-D144149B4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8A88-8C8E-42EF-9924-B2B0CF2F2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E95E-6CED-4128-8267-577DC50C69C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67811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DF5CC5-F7D8-4062-9CEA-13B018AAD7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04899A-615C-450D-A42A-36D1464E91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7011A-F984-4DCD-8EA5-5E09DBF74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5BDAC-FFFD-40E0-8B59-39139931CB50}" type="datetimeFigureOut">
              <a:rPr lang="ar-SA" smtClean="0"/>
              <a:t>22/08/1446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734F31-C6E7-4E6D-A75D-6DD792639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201BE1-F41D-470C-9068-34416A4BF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E95E-6CED-4128-8267-577DC50C69C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07772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9AFB5-4F52-4EAF-BA47-FFF06A02D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02DC44-6DA6-4977-889C-5457A404EC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0DD2BC-63E3-4014-AE62-C10C6FC01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5BDAC-FFFD-40E0-8B59-39139931CB50}" type="datetimeFigureOut">
              <a:rPr lang="ar-SA" smtClean="0"/>
              <a:t>22/08/1446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B6BD13-15BD-41E3-A679-180A792FD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457545-0B1E-4A70-A19C-A6090A941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E95E-6CED-4128-8267-577DC50C69C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0804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78FFE-5374-403D-B79D-32D261A50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9BCA4E-E5FE-4DF7-8C5F-D29790F7E7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7DA88-C754-4764-9582-AC5DD5752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5BDAC-FFFD-40E0-8B59-39139931CB50}" type="datetimeFigureOut">
              <a:rPr lang="ar-SA" smtClean="0"/>
              <a:t>22/08/1446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D17623-AEDC-4478-9185-8189E1256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3D52B1-3289-4D87-92B7-B65164610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E95E-6CED-4128-8267-577DC50C69C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9956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1E448-362B-4994-A1B5-0C37528DB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D78EDB-94A7-4DCD-B80D-BCCA5459F2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49557A-12DE-4A89-A1EA-FD5E5052F0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953B62-AF80-4340-918D-1A8C40733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5BDAC-FFFD-40E0-8B59-39139931CB50}" type="datetimeFigureOut">
              <a:rPr lang="ar-SA" smtClean="0"/>
              <a:t>22/08/1446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6FE276-CF3F-4BC7-93B0-5BEC52B05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FD3DF5-DA26-4EFE-9C14-E6608F79D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E95E-6CED-4128-8267-577DC50C69C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87696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00D25-293C-4F42-83CA-6D6BDB7D1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94EE71-D129-4369-82F9-772D2532E6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CD6715-0F34-4D75-8CFD-B89FCAED5E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C8C336-15E0-4BE9-8768-FCC76F3C43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44051F-B93D-4942-A86A-7EA4F6185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E053E0-4C1C-447A-819D-C703EDD73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5BDAC-FFFD-40E0-8B59-39139931CB50}" type="datetimeFigureOut">
              <a:rPr lang="ar-SA" smtClean="0"/>
              <a:t>22/08/1446</a:t>
            </a:fld>
            <a:endParaRPr lang="ar-S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F1665C-4018-497D-AA8A-055047DD7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F30EC-79D2-4BB7-B51A-5E9D4C93A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E95E-6CED-4128-8267-577DC50C69C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08212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8C56F-ED5A-4422-8FAC-6B4B7CF12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356FF1-8F32-412B-9A7D-BBA21E78F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5BDAC-FFFD-40E0-8B59-39139931CB50}" type="datetimeFigureOut">
              <a:rPr lang="ar-SA" smtClean="0"/>
              <a:t>22/08/1446</a:t>
            </a:fld>
            <a:endParaRPr lang="ar-S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067A09-2C0A-400D-A84C-8E9ECB314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DD8BBF-4666-400A-8BDC-A8E17307D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E95E-6CED-4128-8267-577DC50C69C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13316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1CF1E4-7706-4CA8-B514-5C80A2D9E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5BDAC-FFFD-40E0-8B59-39139931CB50}" type="datetimeFigureOut">
              <a:rPr lang="ar-SA" smtClean="0"/>
              <a:t>22/08/1446</a:t>
            </a:fld>
            <a:endParaRPr lang="ar-S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4E88F4-D6EE-4933-91C9-FCF71616E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27B4F5-5DF4-405C-BCBA-8F4A7FBC7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E95E-6CED-4128-8267-577DC50C69C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38344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A1D18-C58E-46D0-AA56-001638B7A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BD404C-9D85-4A6A-8115-3F701B3EB2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FAE82C-865D-4ACF-925A-739B2609AB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2B65B0-DEDE-4E13-9752-40A34A8AA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5BDAC-FFFD-40E0-8B59-39139931CB50}" type="datetimeFigureOut">
              <a:rPr lang="ar-SA" smtClean="0"/>
              <a:t>22/08/1446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FB0457-4C89-4B46-B116-129FD6863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6144E2-808F-4690-9B68-BC0BEA7A4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E95E-6CED-4128-8267-577DC50C69C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91940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D1D27-F361-49AE-84B7-ED59ACB6F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275A28-BCDD-4AB1-9F50-C458BAF96E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081F2F-E841-49B5-88DF-30D0EA7906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4E206D-524C-4DD7-9252-5D00BECE5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5BDAC-FFFD-40E0-8B59-39139931CB50}" type="datetimeFigureOut">
              <a:rPr lang="ar-SA" smtClean="0"/>
              <a:t>22/08/1446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1E8500-9EB7-4B24-AE6E-07C1844EA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6D4C0B-7F37-4997-8476-8D9ACB306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2FE95E-6CED-4128-8267-577DC50C69C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17515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60010E-AA4E-4413-B00C-366AB0B8B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B62171-7EA4-4706-947B-D342FDC9D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1AC7B-FA0A-4CBF-89A1-988CCAE271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5BDAC-FFFD-40E0-8B59-39139931CB50}" type="datetimeFigureOut">
              <a:rPr lang="ar-SA" smtClean="0"/>
              <a:t>22/08/1446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C3592A-D86B-40CD-96E3-D36F1950EA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92495E-D557-4886-B397-0251DB0DB5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FE95E-6CED-4128-8267-577DC50C69C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0873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What is “Strings” ?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322763"/>
          </a:xfrm>
        </p:spPr>
        <p:txBody>
          <a:bodyPr/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A String is a set of characters arranged sequentially, such as words or sentences we write in programs.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a text consisting of letters, numbers, and symbols.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Examples of Strings: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"Hello, World!"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"12345"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"password123"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"C:\Windows\System32“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“GET http://malicious-site.com”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“C:\Windows\System32\cmd.exe”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“</a:t>
            </a:r>
            <a:r>
              <a:rPr lang="en-US" sz="1600" dirty="0" err="1">
                <a:latin typeface="Poppins" panose="00000500000000000000" pitchFamily="2" charset="0"/>
                <a:cs typeface="Poppins" panose="00000500000000000000" pitchFamily="2" charset="0"/>
              </a:rPr>
              <a:t>admin_password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”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“user-agent: Mozilla/5.0”</a:t>
            </a:r>
          </a:p>
          <a:p>
            <a:pPr lvl="1"/>
            <a:endParaRPr lang="en-US" sz="16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8279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Why we need to search for Strings?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322763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To Extract readable text from an executable file to find important indicators such as:</a:t>
            </a:r>
          </a:p>
          <a:p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Important function and symbol names.</a:t>
            </a:r>
          </a:p>
          <a:p>
            <a:pPr lvl="1"/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Website addresses (URLs).</a:t>
            </a:r>
          </a:p>
          <a:p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Initialization and configuration strings.</a:t>
            </a:r>
          </a:p>
          <a:p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Error messages.</a:t>
            </a:r>
          </a:p>
          <a:p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Search for indicators in malware, such as:</a:t>
            </a:r>
          </a:p>
          <a:p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Domain names that programs are connecting to.</a:t>
            </a:r>
          </a:p>
          <a:p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Cryptographic strings or passwords stored within the file.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72100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ASCII System: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32276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ASCII (short for American Standard Code for Information Interchange) is the first encoding system developed to represent letters and symbols inside a computer using 7 bits per symbol, which means it can represent only 128 symbols, including: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English letters (A-Z, a-z).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Numbers (0-9).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Some special symbols such as ! @ # $ % ^ &amp; * ( ).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Control symbols such as \n (newline) and \t (indentation).</a:t>
            </a:r>
          </a:p>
          <a:p>
            <a:pPr marL="457200" lvl="1" indent="0">
              <a:buNone/>
            </a:pPr>
            <a:endParaRPr lang="en-US" sz="16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US" sz="2100" dirty="0">
                <a:latin typeface="Poppins" panose="00000500000000000000" pitchFamily="2" charset="0"/>
                <a:cs typeface="Poppins" panose="00000500000000000000" pitchFamily="2" charset="0"/>
              </a:rPr>
              <a:t>Disadvantages of ASCII:</a:t>
            </a:r>
            <a:endParaRPr lang="en-US" sz="16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It supports English only, and cannot represent other languages ​​such as Arabic or Chinese.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It is limited to 128 characters, which makes it unsuitable for globalization and modern developments.</a:t>
            </a:r>
          </a:p>
          <a:p>
            <a:pPr marL="457200" lvl="1" indent="0">
              <a:buNone/>
            </a:pPr>
            <a:endParaRPr lang="en-US" sz="16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833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Unicode System: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0"/>
            <a:ext cx="10515600" cy="432276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Unicode is a universal encoding system developed to include all languages ​​and symbols in the world, and aims to solve the problem of the limitations of ASCII. 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Unicode is based on several encoding patterns, the most famous of which are:</a:t>
            </a:r>
          </a:p>
          <a:p>
            <a:pPr marL="0" indent="0">
              <a:buNone/>
            </a:pPr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1. UTF-8 (most commonly used)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2. UTF-16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3. UTF-32</a:t>
            </a:r>
          </a:p>
          <a:p>
            <a:pPr lvl="1"/>
            <a:endParaRPr lang="en-US"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3533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344</Words>
  <Application>Microsoft Office PowerPoint</Application>
  <PresentationFormat>Widescreen</PresentationFormat>
  <Paragraphs>45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Poppins</vt:lpstr>
      <vt:lpstr>Office Theme</vt:lpstr>
      <vt:lpstr>What is “Strings” ?</vt:lpstr>
      <vt:lpstr>Why we need to search for Strings?</vt:lpstr>
      <vt:lpstr>ASCII System:</vt:lpstr>
      <vt:lpstr>Unicode System: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“Strings” ?</dc:title>
  <dc:creator>Moooha Fawze</dc:creator>
  <cp:lastModifiedBy>Moooha Fawze</cp:lastModifiedBy>
  <cp:revision>5</cp:revision>
  <dcterms:created xsi:type="dcterms:W3CDTF">2025-02-20T12:24:44Z</dcterms:created>
  <dcterms:modified xsi:type="dcterms:W3CDTF">2025-02-20T15:07:41Z</dcterms:modified>
</cp:coreProperties>
</file>